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4"/>
  </p:sldMasterIdLst>
  <p:notesMasterIdLst>
    <p:notesMasterId r:id="rId9"/>
  </p:notesMasterIdLst>
  <p:handoutMasterIdLst>
    <p:handoutMasterId r:id="rId10"/>
  </p:handoutMasterIdLst>
  <p:sldIdLst>
    <p:sldId id="257" r:id="rId5"/>
    <p:sldId id="259" r:id="rId6"/>
    <p:sldId id="260" r:id="rId7"/>
    <p:sldId id="261" r:id="rId8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zeiraaj" initials="z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  <a:srgbClr val="3333FF"/>
    <a:srgbClr val="3333CC"/>
    <a:srgbClr val="0033CC"/>
    <a:srgbClr val="333399"/>
    <a:srgbClr val="336699"/>
    <a:srgbClr val="2D2D8A"/>
    <a:srgbClr val="7F7F7F"/>
    <a:srgbClr val="222268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14" autoAdjust="0"/>
    <p:restoredTop sz="88028" autoAdjust="0"/>
  </p:normalViewPr>
  <p:slideViewPr>
    <p:cSldViewPr snapToGrid="0">
      <p:cViewPr varScale="1">
        <p:scale>
          <a:sx n="114" d="100"/>
          <a:sy n="114" d="100"/>
        </p:scale>
        <p:origin x="102" y="73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2226" y="8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D8B52C-927B-41D1-A137-8B4F8A0FC931}" type="datetimeFigureOut">
              <a:rPr lang="ko-KR" altLang="en-US" smtClean="0"/>
              <a:t>2019-12-09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900DD7-D5EC-4DF0-B4BB-D06511B906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55165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B9A91834-3F34-4B40-8735-EA115B05FDDA}" type="datetimeFigureOut">
              <a:rPr lang="en-US" smtClean="0"/>
              <a:pPr/>
              <a:t>12/9/2019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38F7F6D-8A3B-DB4E-AE49-8696C0E84E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머리글 개체 틀 7">
            <a:extLst>
              <a:ext uri="{FF2B5EF4-FFF2-40B4-BE49-F238E27FC236}">
                <a16:creationId xmlns:a16="http://schemas.microsoft.com/office/drawing/2014/main" id="{3BF34A4B-59BE-41CF-883A-2376423A26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9" name="슬라이드 이미지 개체 틀 8">
            <a:extLst>
              <a:ext uri="{FF2B5EF4-FFF2-40B4-BE49-F238E27FC236}">
                <a16:creationId xmlns:a16="http://schemas.microsoft.com/office/drawing/2014/main" id="{010BF90C-8F08-493B-B440-409930B0AB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B081F55A-02D9-43EC-BE1D-E4BDF223082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887440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8F7F6D-8A3B-DB4E-AE49-8696C0E84EF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501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43000" y="1792705"/>
            <a:ext cx="6858000" cy="1287379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 dirty="0"/>
              <a:t>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7"/>
            <a:ext cx="6858000" cy="2137025"/>
          </a:xfrm>
        </p:spPr>
        <p:txBody>
          <a:bodyPr/>
          <a:lstStyle>
            <a:lvl1pPr marL="0" indent="0" algn="ctr">
              <a:buNone/>
              <a:defRPr sz="1600" baseline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Jan. 1. 2019</a:t>
            </a:r>
          </a:p>
          <a:p>
            <a:endParaRPr lang="en-US" dirty="0"/>
          </a:p>
          <a:p>
            <a:r>
              <a:rPr lang="en-US" dirty="0"/>
              <a:t>John Doe / Doe.John@skku.edu</a:t>
            </a:r>
          </a:p>
          <a:p>
            <a:r>
              <a:rPr lang="en-US" dirty="0"/>
              <a:t>Multimedia Computing Systems Lab (MCSL)</a:t>
            </a:r>
          </a:p>
          <a:p>
            <a:r>
              <a:rPr lang="en-US" dirty="0"/>
              <a:t>Department of Computer Education</a:t>
            </a:r>
          </a:p>
          <a:p>
            <a:r>
              <a:rPr lang="en-US" dirty="0"/>
              <a:t>Sungkyunkwan University (SKKU)</a:t>
            </a:r>
          </a:p>
        </p:txBody>
      </p:sp>
    </p:spTree>
    <p:extLst>
      <p:ext uri="{BB962C8B-B14F-4D97-AF65-F5344CB8AC3E}">
        <p14:creationId xmlns:p14="http://schemas.microsoft.com/office/powerpoint/2010/main" val="1143998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2802" y="274638"/>
            <a:ext cx="8470198" cy="563562"/>
          </a:xfrm>
        </p:spPr>
        <p:txBody>
          <a:bodyPr/>
          <a:lstStyle>
            <a:lvl1pPr>
              <a:defRPr sz="2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802" y="992554"/>
            <a:ext cx="8470198" cy="5376984"/>
          </a:xfrm>
        </p:spPr>
        <p:txBody>
          <a:bodyPr/>
          <a:lstStyle>
            <a:lvl1pPr>
              <a:defRPr b="0" i="0">
                <a:latin typeface="Arial"/>
                <a:cs typeface="Arial"/>
              </a:defRPr>
            </a:lvl1pPr>
            <a:lvl2pPr>
              <a:defRPr b="0" i="0">
                <a:latin typeface="Arial"/>
                <a:cs typeface="Arial"/>
              </a:defRPr>
            </a:lvl2pPr>
            <a:lvl3pPr>
              <a:defRPr b="0" i="0">
                <a:latin typeface="Arial"/>
                <a:cs typeface="Arial"/>
              </a:defRPr>
            </a:lvl3pPr>
            <a:lvl4pPr>
              <a:defRPr b="0" i="0">
                <a:latin typeface="Arial"/>
                <a:cs typeface="Arial"/>
              </a:defRPr>
            </a:lvl4pPr>
            <a:lvl5pPr>
              <a:defRPr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672" y="274638"/>
            <a:ext cx="8406666" cy="563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9672" y="1016000"/>
            <a:ext cx="8406666" cy="1422400"/>
          </a:xfrm>
        </p:spPr>
        <p:txBody>
          <a:bodyPr/>
          <a:lstStyle>
            <a:lvl1pPr>
              <a:buFontTx/>
              <a:buNone/>
              <a:defRPr b="0" i="0">
                <a:latin typeface="Arial"/>
                <a:cs typeface="Arial"/>
              </a:defRPr>
            </a:lvl1pPr>
            <a:lvl2pPr>
              <a:defRPr b="0" i="0">
                <a:latin typeface="Arial"/>
                <a:cs typeface="Arial"/>
              </a:defRPr>
            </a:lvl2pPr>
            <a:lvl3pPr>
              <a:defRPr b="0" i="0">
                <a:latin typeface="Arial"/>
                <a:cs typeface="Arial"/>
              </a:defRPr>
            </a:lvl3pPr>
            <a:lvl4pPr>
              <a:defRPr b="0" i="0">
                <a:latin typeface="Arial"/>
                <a:cs typeface="Arial"/>
              </a:defRPr>
            </a:lvl4pPr>
            <a:lvl5pPr>
              <a:defRPr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299672" y="2590800"/>
            <a:ext cx="8406666" cy="3786554"/>
          </a:xfrm>
        </p:spPr>
        <p:txBody>
          <a:bodyPr/>
          <a:lstStyle>
            <a:lvl1pPr>
              <a:defRPr b="0" i="0">
                <a:latin typeface="Arial"/>
                <a:cs typeface="Arial"/>
              </a:defRPr>
            </a:lvl1pPr>
            <a:lvl2pPr>
              <a:defRPr b="0" i="0">
                <a:latin typeface="Arial"/>
                <a:cs typeface="Arial"/>
              </a:defRPr>
            </a:lvl2pPr>
            <a:lvl3pPr>
              <a:defRPr b="0" i="0">
                <a:latin typeface="Arial"/>
                <a:cs typeface="Arial"/>
              </a:defRPr>
            </a:lvl3pPr>
            <a:lvl4pPr>
              <a:defRPr b="0" i="0">
                <a:latin typeface="Arial"/>
                <a:cs typeface="Arial"/>
              </a:defRPr>
            </a:lvl4pPr>
            <a:lvl5pPr>
              <a:defRPr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2802" y="1000369"/>
            <a:ext cx="4202998" cy="5337907"/>
          </a:xfrm>
        </p:spPr>
        <p:txBody>
          <a:bodyPr/>
          <a:lstStyle>
            <a:lvl1pPr>
              <a:defRPr sz="2800" b="0" i="0">
                <a:latin typeface="Arial"/>
                <a:cs typeface="Arial"/>
              </a:defRPr>
            </a:lvl1pPr>
            <a:lvl2pPr>
              <a:defRPr sz="2400" b="0" i="0">
                <a:latin typeface="Arial"/>
                <a:cs typeface="Arial"/>
              </a:defRPr>
            </a:lvl2pPr>
            <a:lvl3pPr>
              <a:defRPr sz="2000" b="0" i="0">
                <a:latin typeface="Arial"/>
                <a:cs typeface="Arial"/>
              </a:defRPr>
            </a:lvl3pPr>
            <a:lvl4pPr>
              <a:defRPr sz="1800" b="0" i="0">
                <a:latin typeface="Arial"/>
                <a:cs typeface="Arial"/>
              </a:defRPr>
            </a:lvl4pPr>
            <a:lvl5pPr>
              <a:defRPr sz="1800" b="0" i="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00370"/>
            <a:ext cx="4114800" cy="5337906"/>
          </a:xfrm>
        </p:spPr>
        <p:txBody>
          <a:bodyPr/>
          <a:lstStyle>
            <a:lvl1pPr>
              <a:defRPr sz="2800" b="0" i="0">
                <a:latin typeface="Arial"/>
                <a:cs typeface="Arial"/>
              </a:defRPr>
            </a:lvl1pPr>
            <a:lvl2pPr>
              <a:defRPr sz="2400" b="0" i="0">
                <a:latin typeface="Arial"/>
                <a:cs typeface="Arial"/>
              </a:defRPr>
            </a:lvl2pPr>
            <a:lvl3pPr>
              <a:defRPr sz="2000" b="0" i="0">
                <a:latin typeface="Arial"/>
                <a:cs typeface="Arial"/>
              </a:defRPr>
            </a:lvl3pPr>
            <a:lvl4pPr>
              <a:defRPr sz="1800" b="0" i="0">
                <a:latin typeface="Arial"/>
                <a:cs typeface="Arial"/>
              </a:defRPr>
            </a:lvl4pPr>
            <a:lvl5pPr>
              <a:defRPr sz="1800" b="0" i="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92802" y="274638"/>
            <a:ext cx="8470198" cy="563562"/>
          </a:xfrm>
        </p:spPr>
        <p:txBody>
          <a:bodyPr/>
          <a:lstStyle>
            <a:lvl1pPr>
              <a:defRPr sz="2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2802" y="274638"/>
            <a:ext cx="8470198" cy="563562"/>
          </a:xfrm>
        </p:spPr>
        <p:txBody>
          <a:bodyPr/>
          <a:lstStyle>
            <a:lvl1pPr>
              <a:defRPr sz="2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9672" y="274638"/>
            <a:ext cx="8492636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672" y="1014392"/>
            <a:ext cx="8492636" cy="53102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98446"/>
          </a:xfrm>
          <a:prstGeom prst="rect">
            <a:avLst/>
          </a:prstGeom>
          <a:solidFill>
            <a:srgbClr val="716C6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716C6B"/>
              </a:solidFill>
            </a:endParaRP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228600" y="64770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44A436"/>
                </a:solidFill>
                <a:latin typeface="Arial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7D5CFB-22F2-3C47-9198-8923B31E7A3C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AEE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AEE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0" y="6324600"/>
            <a:ext cx="9144000" cy="457200"/>
          </a:xfrm>
          <a:prstGeom prst="rect">
            <a:avLst/>
          </a:prstGeom>
        </p:spPr>
        <p:txBody>
          <a:bodyPr anchor="b"/>
          <a:lstStyle>
            <a:lvl1pPr algn="l">
              <a:defRPr sz="2600" b="1" i="0" cap="all">
                <a:solidFill>
                  <a:srgbClr val="F36C21"/>
                </a:solidFill>
                <a:latin typeface="Arial"/>
                <a:cs typeface="Arial"/>
              </a:defRPr>
            </a:lvl1pPr>
          </a:lstStyle>
          <a:p>
            <a:pPr algn="ctr"/>
            <a:r>
              <a:rPr lang="en-US" altLang="ko-KR" sz="800" b="0" cap="none" dirty="0">
                <a:solidFill>
                  <a:srgbClr val="716C6B"/>
                </a:solidFill>
              </a:rPr>
              <a:t>© 2019 Sungkyunkwan</a:t>
            </a:r>
            <a:r>
              <a:rPr lang="en-US" altLang="ko-KR" sz="800" b="0" cap="none" baseline="0" dirty="0">
                <a:solidFill>
                  <a:srgbClr val="716C6B"/>
                </a:solidFill>
              </a:rPr>
              <a:t> University (SKKU)</a:t>
            </a:r>
            <a:r>
              <a:rPr lang="en-US" altLang="ko-KR" sz="800" b="0" cap="none" dirty="0">
                <a:solidFill>
                  <a:srgbClr val="716C6B"/>
                </a:solidFill>
              </a:rPr>
              <a:t>. All rights reserved.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BE9568D-13E5-4EC4-A283-E6E53735F0B9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340367" y="6337149"/>
            <a:ext cx="1627787" cy="51848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A3BBBC3-AFE3-4EFF-8208-97431D061B24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623407" y="6357612"/>
            <a:ext cx="1255727" cy="50038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6" r:id="rId2"/>
    <p:sldLayoutId id="2147483669" r:id="rId3"/>
    <p:sldLayoutId id="2147483668" r:id="rId4"/>
    <p:sldLayoutId id="2147483670" r:id="rId5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600" b="1" kern="1200" cap="none">
          <a:solidFill>
            <a:srgbClr val="F36C21"/>
          </a:solidFill>
          <a:latin typeface="Arial"/>
          <a:ea typeface="+mj-ea"/>
          <a:cs typeface="Arial"/>
        </a:defRPr>
      </a:lvl1pPr>
    </p:titleStyle>
    <p:bodyStyle>
      <a:lvl1pPr marL="341313" indent="-341313" algn="l" defTabSz="457200" rtl="0" eaLnBrk="1" latinLnBrk="0" hangingPunct="1">
        <a:spcBef>
          <a:spcPct val="20000"/>
        </a:spcBef>
        <a:buClr>
          <a:srgbClr val="00B0F0"/>
        </a:buClr>
        <a:buSzPct val="120000"/>
        <a:buFont typeface="Arial" pitchFamily="34" charset="0"/>
        <a:buChar char="•"/>
        <a:tabLst/>
        <a:defRPr sz="2600" b="0" i="0" kern="1200">
          <a:solidFill>
            <a:srgbClr val="716C6B"/>
          </a:solidFill>
          <a:latin typeface="Arial"/>
          <a:ea typeface="+mn-ea"/>
          <a:cs typeface="Arial"/>
        </a:defRPr>
      </a:lvl1pPr>
      <a:lvl2pPr marL="573088" indent="-231775" algn="l" defTabSz="457200" rtl="0" eaLnBrk="1" latinLnBrk="0" hangingPunct="1">
        <a:spcBef>
          <a:spcPts val="300"/>
        </a:spcBef>
        <a:buClr>
          <a:srgbClr val="00B0F0"/>
        </a:buClr>
        <a:buFont typeface="Arial" pitchFamily="34" charset="0"/>
        <a:buChar char="•"/>
        <a:defRPr sz="2400" b="0" i="0" kern="1200">
          <a:solidFill>
            <a:srgbClr val="716C6B"/>
          </a:solidFill>
          <a:latin typeface="Arial"/>
          <a:ea typeface="+mn-ea"/>
          <a:cs typeface="Arial"/>
        </a:defRPr>
      </a:lvl2pPr>
      <a:lvl3pPr marL="682625" indent="-109538" algn="l" defTabSz="457200" rtl="0" eaLnBrk="1" latinLnBrk="0" hangingPunct="1">
        <a:spcBef>
          <a:spcPts val="0"/>
        </a:spcBef>
        <a:buClr>
          <a:schemeClr val="tx1">
            <a:lumMod val="50000"/>
            <a:lumOff val="50000"/>
          </a:schemeClr>
        </a:buClr>
        <a:buFont typeface="Arial"/>
        <a:buChar char="•"/>
        <a:defRPr sz="2000" b="0" i="0" kern="1200">
          <a:solidFill>
            <a:srgbClr val="716C6B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tx1"/>
        </a:buClr>
        <a:buFont typeface="Arial"/>
        <a:buChar char="–"/>
        <a:defRPr sz="1800" b="0" i="0" kern="1200">
          <a:solidFill>
            <a:srgbClr val="716C6B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tx1"/>
        </a:buClr>
        <a:buFont typeface="Arial"/>
        <a:buChar char="»"/>
        <a:defRPr sz="1600" b="0" i="0" kern="1200">
          <a:solidFill>
            <a:srgbClr val="716C6B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msehf804/arduino_projec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악어게임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10. Year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Eun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-Soo Park (</a:t>
            </a: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박은수</a:t>
            </a:r>
            <a:r>
              <a:rPr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espark804@skku.edu)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Multimedia Computing Systems Lab(MCSL)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http://mcsl.skku.edu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Education, Sungkyunkwan University (SKKU)</a:t>
            </a:r>
          </a:p>
        </p:txBody>
      </p:sp>
    </p:spTree>
    <p:extLst>
      <p:ext uri="{BB962C8B-B14F-4D97-AF65-F5344CB8AC3E}">
        <p14:creationId xmlns:p14="http://schemas.microsoft.com/office/powerpoint/2010/main" val="190017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Hardware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B968CF-D535-4334-A01C-D0E3FE69E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99" y="3056899"/>
            <a:ext cx="6687802" cy="3801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1E2F3B-F04D-4248-8462-BA40EB2FBD6B}"/>
              </a:ext>
            </a:extLst>
          </p:cNvPr>
          <p:cNvSpPr txBox="1"/>
          <p:nvPr/>
        </p:nvSpPr>
        <p:spPr>
          <a:xfrm>
            <a:off x="353746" y="934423"/>
            <a:ext cx="83564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LED 5</a:t>
            </a:r>
            <a:r>
              <a:rPr lang="ko-KR" altLang="en-US" dirty="0"/>
              <a:t>개 </a:t>
            </a:r>
            <a:r>
              <a:rPr lang="en-US" altLang="ko-KR" dirty="0"/>
              <a:t>– </a:t>
            </a:r>
            <a:r>
              <a:rPr lang="ko-KR" altLang="en-US" dirty="0"/>
              <a:t>버튼 확인용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LED 1</a:t>
            </a:r>
            <a:r>
              <a:rPr lang="ko-KR" altLang="en-US" dirty="0"/>
              <a:t>개 </a:t>
            </a:r>
            <a:r>
              <a:rPr lang="en-US" altLang="ko-KR" dirty="0"/>
              <a:t>– </a:t>
            </a:r>
            <a:r>
              <a:rPr lang="ko-KR" altLang="en-US" dirty="0"/>
              <a:t>악어 입 속 조명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버튼 </a:t>
            </a:r>
            <a:r>
              <a:rPr lang="en-US" altLang="ko-KR" dirty="0"/>
              <a:t>5</a:t>
            </a:r>
            <a:r>
              <a:rPr lang="ko-KR" altLang="en-US" dirty="0"/>
              <a:t>개 </a:t>
            </a:r>
            <a:r>
              <a:rPr lang="en-US" altLang="ko-KR" dirty="0"/>
              <a:t>– </a:t>
            </a:r>
            <a:r>
              <a:rPr lang="ko-KR" altLang="en-US" dirty="0"/>
              <a:t>사용자 입력 버튼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스피커 </a:t>
            </a:r>
            <a:r>
              <a:rPr lang="en-US" altLang="ko-KR" dirty="0"/>
              <a:t>1</a:t>
            </a:r>
            <a:r>
              <a:rPr lang="ko-KR" altLang="en-US" dirty="0"/>
              <a:t>개 </a:t>
            </a:r>
            <a:r>
              <a:rPr lang="en-US" altLang="ko-KR" dirty="0"/>
              <a:t>– </a:t>
            </a:r>
            <a:r>
              <a:rPr lang="ko-KR" altLang="en-US" dirty="0"/>
              <a:t>실패 시 신호음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A4 </a:t>
            </a:r>
            <a:r>
              <a:rPr lang="ko-KR" altLang="en-US" dirty="0"/>
              <a:t>종이</a:t>
            </a:r>
            <a:r>
              <a:rPr lang="en-US" altLang="ko-KR" dirty="0"/>
              <a:t>, </a:t>
            </a:r>
            <a:r>
              <a:rPr lang="ko-KR" altLang="en-US" dirty="0"/>
              <a:t>종이 박스 조금 </a:t>
            </a:r>
            <a:r>
              <a:rPr lang="en-US" altLang="ko-KR" dirty="0"/>
              <a:t>– </a:t>
            </a:r>
            <a:r>
              <a:rPr lang="ko-KR" altLang="en-US" dirty="0"/>
              <a:t>눈과 이빨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아몬드 빼빼로</a:t>
            </a:r>
            <a:r>
              <a:rPr lang="en-US" altLang="ko-KR" dirty="0"/>
              <a:t>, </a:t>
            </a:r>
            <a:r>
              <a:rPr lang="ko-KR" altLang="en-US" dirty="0"/>
              <a:t>핸드폰 케이스 뚜껑 </a:t>
            </a:r>
            <a:r>
              <a:rPr lang="en-US" altLang="ko-KR" dirty="0"/>
              <a:t>– </a:t>
            </a:r>
            <a:r>
              <a:rPr lang="ko-KR" altLang="en-US" dirty="0"/>
              <a:t>악어 머리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나무젓가락 </a:t>
            </a:r>
            <a:r>
              <a:rPr lang="en-US" altLang="ko-KR" dirty="0"/>
              <a:t>4</a:t>
            </a:r>
            <a:r>
              <a:rPr lang="ko-KR" altLang="en-US" dirty="0"/>
              <a:t>개 </a:t>
            </a:r>
            <a:r>
              <a:rPr lang="en-US" altLang="ko-KR" dirty="0"/>
              <a:t>– </a:t>
            </a:r>
            <a:r>
              <a:rPr lang="ko-KR" altLang="en-US" dirty="0"/>
              <a:t>지지대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246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718B84-9DBA-48C9-B2B1-E18B191B3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Software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4B5F13-923F-46CA-BCFE-2C7E4ACA029A}"/>
              </a:ext>
            </a:extLst>
          </p:cNvPr>
          <p:cNvSpPr txBox="1"/>
          <p:nvPr/>
        </p:nvSpPr>
        <p:spPr>
          <a:xfrm>
            <a:off x="353746" y="934423"/>
            <a:ext cx="83564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Setup() – </a:t>
            </a:r>
            <a:r>
              <a:rPr lang="ko-KR" altLang="en-US" dirty="0"/>
              <a:t>핀 설정 및 </a:t>
            </a:r>
            <a:r>
              <a:rPr lang="en-US" altLang="ko-KR" dirty="0"/>
              <a:t>led0(</a:t>
            </a:r>
            <a:r>
              <a:rPr lang="ko-KR" altLang="en-US" dirty="0"/>
              <a:t>악어 입</a:t>
            </a:r>
            <a:r>
              <a:rPr lang="en-US" altLang="ko-KR" dirty="0"/>
              <a:t>)</a:t>
            </a:r>
            <a:r>
              <a:rPr lang="ko-KR" altLang="en-US" dirty="0"/>
              <a:t>점등</a:t>
            </a:r>
            <a:r>
              <a:rPr lang="en-US" altLang="ko-KR" dirty="0"/>
              <a:t>, </a:t>
            </a:r>
            <a:r>
              <a:rPr lang="ko-KR" altLang="en-US" dirty="0" err="1"/>
              <a:t>서보</a:t>
            </a:r>
            <a:r>
              <a:rPr lang="ko-KR" altLang="en-US" dirty="0"/>
              <a:t> 모터 각도 초기화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Loop()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Flag</a:t>
            </a:r>
            <a:r>
              <a:rPr lang="ko-KR" altLang="en-US" dirty="0"/>
              <a:t>를 이용하여 </a:t>
            </a:r>
            <a:r>
              <a:rPr lang="en-US" altLang="ko-KR" dirty="0"/>
              <a:t>random value 0~4 (</a:t>
            </a:r>
            <a:r>
              <a:rPr lang="ko-KR" altLang="en-US" dirty="0"/>
              <a:t>악어 아픈 이빨</a:t>
            </a:r>
            <a:r>
              <a:rPr lang="en-US" altLang="ko-KR" dirty="0"/>
              <a:t>) </a:t>
            </a:r>
            <a:r>
              <a:rPr lang="ko-KR" altLang="en-US" dirty="0"/>
              <a:t>설정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Random value</a:t>
            </a:r>
            <a:r>
              <a:rPr lang="ko-KR" altLang="en-US" dirty="0"/>
              <a:t>와 같은 값을 갖는 버튼이 눌린 경우</a:t>
            </a:r>
            <a:endParaRPr lang="en-US" altLang="ko-KR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서보</a:t>
            </a:r>
            <a:r>
              <a:rPr lang="ko-KR" altLang="en-US" dirty="0"/>
              <a:t> 모터 </a:t>
            </a:r>
            <a:r>
              <a:rPr lang="en-US" altLang="ko-KR" dirty="0"/>
              <a:t>90</a:t>
            </a:r>
            <a:r>
              <a:rPr lang="ko-KR" altLang="en-US" dirty="0"/>
              <a:t>도</a:t>
            </a:r>
            <a:endParaRPr lang="en-US" altLang="ko-KR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스피커 </a:t>
            </a:r>
            <a:r>
              <a:rPr lang="en-US" altLang="ko-KR" dirty="0"/>
              <a:t>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dirty="0"/>
              <a:t>2</a:t>
            </a:r>
            <a:r>
              <a:rPr lang="ko-KR" altLang="en-US" dirty="0"/>
              <a:t>초 뒤 </a:t>
            </a:r>
            <a:r>
              <a:rPr lang="ko-KR" altLang="en-US" dirty="0" err="1"/>
              <a:t>서보</a:t>
            </a:r>
            <a:r>
              <a:rPr lang="ko-KR" altLang="en-US" dirty="0"/>
              <a:t> 모터 각도 초기화 </a:t>
            </a:r>
            <a:r>
              <a:rPr lang="en-US" altLang="ko-KR" dirty="0"/>
              <a:t>0</a:t>
            </a:r>
            <a:r>
              <a:rPr lang="ko-KR" altLang="en-US" dirty="0"/>
              <a:t>도</a:t>
            </a:r>
            <a:endParaRPr lang="en-US" altLang="ko-KR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LED </a:t>
            </a:r>
            <a:r>
              <a:rPr lang="ko-KR" altLang="en-US" dirty="0"/>
              <a:t>소등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/>
              <a:t>Random value</a:t>
            </a:r>
            <a:r>
              <a:rPr lang="ko-KR" altLang="en-US" dirty="0"/>
              <a:t>와 다른 값을 갖는 버튼이 눌린 경우</a:t>
            </a:r>
            <a:endParaRPr lang="en-US" altLang="ko-KR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버튼과 상응하는  </a:t>
            </a:r>
            <a:r>
              <a:rPr lang="en-US" altLang="ko-KR" dirty="0"/>
              <a:t>LED </a:t>
            </a:r>
            <a:r>
              <a:rPr lang="ko-KR" altLang="en-US" dirty="0"/>
              <a:t>점등 </a:t>
            </a:r>
            <a:r>
              <a:rPr lang="en-US" altLang="ko-KR" dirty="0"/>
              <a:t>– </a:t>
            </a:r>
            <a:r>
              <a:rPr lang="ko-KR" altLang="en-US" dirty="0"/>
              <a:t>이미 누른 버튼 표시</a:t>
            </a:r>
            <a:endParaRPr lang="en-US" altLang="ko-KR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소스코드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https://github.com/dmsehf804/arduino_project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5096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F45FBC-A5D6-44DA-B97A-EAC0C6718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사용 방법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2C85A3F-EE53-458F-858D-5E4480880B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125" y="1082930"/>
            <a:ext cx="2244471" cy="172173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B88B183-65B6-4675-9FD2-1DBACA6B7F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9275" y="1121308"/>
            <a:ext cx="2244473" cy="168335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9990AE8-5BC2-4B9E-B99A-8E28A91D14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425" y="1121308"/>
            <a:ext cx="2244473" cy="16833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05D6F3-6839-401B-A646-ECC39E4559CB}"/>
              </a:ext>
            </a:extLst>
          </p:cNvPr>
          <p:cNvSpPr txBox="1"/>
          <p:nvPr/>
        </p:nvSpPr>
        <p:spPr>
          <a:xfrm>
            <a:off x="447188" y="2950108"/>
            <a:ext cx="24361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오른손은 악어 입 속</a:t>
            </a:r>
            <a:endParaRPr lang="en-US" altLang="ko-KR" dirty="0"/>
          </a:p>
          <a:p>
            <a:pPr algn="ctr"/>
            <a:r>
              <a:rPr lang="ko-KR" altLang="en-US" dirty="0"/>
              <a:t>왼손은 버튼 누를 준비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2719F5-D035-41AE-B92C-C459759781BF}"/>
              </a:ext>
            </a:extLst>
          </p:cNvPr>
          <p:cNvSpPr txBox="1"/>
          <p:nvPr/>
        </p:nvSpPr>
        <p:spPr>
          <a:xfrm>
            <a:off x="3440680" y="2950108"/>
            <a:ext cx="226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원하는 버튼 누르기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D47CD9-A5DE-41EB-97FC-956BC8F1323B}"/>
              </a:ext>
            </a:extLst>
          </p:cNvPr>
          <p:cNvSpPr txBox="1"/>
          <p:nvPr/>
        </p:nvSpPr>
        <p:spPr>
          <a:xfrm>
            <a:off x="6474956" y="2950108"/>
            <a:ext cx="226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물리기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10" name="1">
            <a:hlinkClick r:id="" action="ppaction://media"/>
            <a:extLst>
              <a:ext uri="{FF2B5EF4-FFF2-40B4-BE49-F238E27FC236}">
                <a16:creationId xmlns:a16="http://schemas.microsoft.com/office/drawing/2014/main" id="{370B3253-6972-4537-943E-A5950FD484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10335" y="3596439"/>
            <a:ext cx="4989006" cy="275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736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InterDigital">
      <a:dk1>
        <a:sysClr val="windowText" lastClr="000000"/>
      </a:dk1>
      <a:lt1>
        <a:sysClr val="window" lastClr="FFFFFF"/>
      </a:lt1>
      <a:dk2>
        <a:srgbClr val="1F497D"/>
      </a:dk2>
      <a:lt2>
        <a:srgbClr val="FFFFFF"/>
      </a:lt2>
      <a:accent1>
        <a:srgbClr val="D94D20"/>
      </a:accent1>
      <a:accent2>
        <a:srgbClr val="54524E"/>
      </a:accent2>
      <a:accent3>
        <a:srgbClr val="009EEA"/>
      </a:accent3>
      <a:accent4>
        <a:srgbClr val="BEB1AD"/>
      </a:accent4>
      <a:accent5>
        <a:srgbClr val="9ABD61"/>
      </a:accent5>
      <a:accent6>
        <a:srgbClr val="ABABA7"/>
      </a:accent6>
      <a:hlink>
        <a:srgbClr val="0000FF"/>
      </a:hlink>
      <a:folHlink>
        <a:srgbClr val="800080"/>
      </a:folHlink>
    </a:clrScheme>
    <a:fontScheme name="사용자 지정 1">
      <a:majorFont>
        <a:latin typeface="Times New Roman"/>
        <a:ea typeface="맑은 고딕"/>
        <a:cs typeface=""/>
      </a:majorFont>
      <a:minorFont>
        <a:latin typeface="Times New Roman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FA7DA1BEF42B48BBA13A08C5163899" ma:contentTypeVersion="0" ma:contentTypeDescription="Create a new document." ma:contentTypeScope="" ma:versionID="3c7a5f79399876078f5765ad521ba38b">
  <xsd:schema xmlns:xsd="http://www.w3.org/2001/XMLSchema" xmlns:p="http://schemas.microsoft.com/office/2006/metadata/properties" targetNamespace="http://schemas.microsoft.com/office/2006/metadata/properties" ma:root="true" ma:fieldsID="f4d196f5c675f743c82a55ad494504ec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7755A8B-04C8-4131-A0B3-79C640392FF3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771AEBF-A709-47BD-A9FF-4BD1118C8C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A01E55F1-0F71-4CA7-BC3D-3567FF4BB34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16140</TotalTime>
  <Words>198</Words>
  <Application>Microsoft Office PowerPoint</Application>
  <PresentationFormat>화면 슬라이드 쇼(4:3)</PresentationFormat>
  <Paragraphs>35</Paragraphs>
  <Slides>4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Arial</vt:lpstr>
      <vt:lpstr>Calibri</vt:lpstr>
      <vt:lpstr>Times New Roman</vt:lpstr>
      <vt:lpstr>Office Theme</vt:lpstr>
      <vt:lpstr>악어게임</vt:lpstr>
      <vt:lpstr>Hardware</vt:lpstr>
      <vt:lpstr>Software</vt:lpstr>
      <vt:lpstr>사용 방법</vt:lpstr>
    </vt:vector>
  </TitlesOfParts>
  <Company>Garfield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InterDigital External Public Template</dc:title>
  <dc:subject>InterDigital External Public Template</dc:subject>
  <dc:creator>David Lachowicz</dc:creator>
  <cp:keywords>DocNum:9048</cp:keywords>
  <dc:description>Jack Indekeu provided/approved update 5/14/12 (work done by outside supplier).
Rev F</dc:description>
  <cp:lastModifiedBy>espark</cp:lastModifiedBy>
  <cp:revision>802</cp:revision>
  <dcterms:created xsi:type="dcterms:W3CDTF">2012-05-10T18:03:06Z</dcterms:created>
  <dcterms:modified xsi:type="dcterms:W3CDTF">2019-12-09T11:52:38Z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0x0101006AFA7DA1BEF42B48BBA13A08C5163899</vt:lpwstr>
  </property>
  <property fmtid="{D5CDD505-2E9C-101B-9397-08002B2CF9AE}" pid="3" name="Document Number">
    <vt:lpwstr>9048</vt:lpwstr>
  </property>
  <property fmtid="{D5CDD505-2E9C-101B-9397-08002B2CF9AE}" pid="4" name="Dept">
    <vt:lpwstr>Public Relations and Corporate Communications</vt:lpwstr>
  </property>
  <property fmtid="{D5CDD505-2E9C-101B-9397-08002B2CF9AE}" pid="5" name="Document Type">
    <vt:lpwstr>Template</vt:lpwstr>
  </property>
</Properties>
</file>

<file path=docProps/thumbnail.jpeg>
</file>